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62" r:id="rId4"/>
    <p:sldId id="258" r:id="rId5"/>
    <p:sldId id="259" r:id="rId6"/>
    <p:sldId id="261" r:id="rId7"/>
    <p:sldId id="263" r:id="rId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30C"/>
    <a:srgbClr val="0009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52"/>
    <p:restoredTop sz="94831"/>
  </p:normalViewPr>
  <p:slideViewPr>
    <p:cSldViewPr snapToGrid="0" snapToObjects="1">
      <p:cViewPr varScale="1">
        <p:scale>
          <a:sx n="148" d="100"/>
          <a:sy n="148" d="100"/>
        </p:scale>
        <p:origin x="1032" y="20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UA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6C312D-4BFA-3645-B1A6-F094A8983DF4}" type="datetimeFigureOut">
              <a:rPr lang="ru-UA" smtClean="0"/>
              <a:t>13.04.2025</a:t>
            </a:fld>
            <a:endParaRPr lang="ru-UA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UA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CF86D2-5408-3D41-BDAC-F8B9FA12E04F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20123090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UA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CF86D2-5408-3D41-BDAC-F8B9FA12E04F}" type="slidenum">
              <a:rPr lang="ru-UA" smtClean="0"/>
              <a:t>1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2211561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4/13/25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4/13/25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4/13/25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4/13/25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4/13/25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4/13/25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4/13/25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2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30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C3D78F7-33D7-FB22-F501-E81B940F38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258" t="80564" r="51259"/>
          <a:stretch/>
        </p:blipFill>
        <p:spPr>
          <a:xfrm>
            <a:off x="4331736" y="17554"/>
            <a:ext cx="4796287" cy="1207807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0340DA9B-E02D-9B20-8762-C8FFA053C1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258" t="80564" r="51259"/>
          <a:stretch/>
        </p:blipFill>
        <p:spPr>
          <a:xfrm>
            <a:off x="2437184" y="8170"/>
            <a:ext cx="4796287" cy="1116005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3C8C99F6-E97C-6C55-C4B7-D8323529467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6" t="76551" r="-266" b="-2887"/>
          <a:stretch/>
        </p:blipFill>
        <p:spPr>
          <a:xfrm>
            <a:off x="31953" y="5596417"/>
            <a:ext cx="9128024" cy="1390422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5D1AB966-216B-CA12-3B68-D3974FCB006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45" t="68302" r="-1845" b="5362"/>
          <a:stretch/>
        </p:blipFill>
        <p:spPr>
          <a:xfrm>
            <a:off x="15976" y="4558293"/>
            <a:ext cx="9128024" cy="1390422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3933A91B-FD1D-F90B-EF67-4B158450C9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76" y="1142943"/>
            <a:ext cx="9128024" cy="5279554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F2A3DFFC-3AF4-7558-6735-DB037ADE65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15" y="1142943"/>
            <a:ext cx="9082908" cy="544439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C93C5DCB-DCC2-40A9-108A-A3AA127119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258" t="80564" r="51259"/>
          <a:stretch/>
        </p:blipFill>
        <p:spPr>
          <a:xfrm>
            <a:off x="-66501" y="8170"/>
            <a:ext cx="4796287" cy="120780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811104" y="138759"/>
            <a:ext cx="804844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rgbClr val="FFFFFF"/>
                </a:solidFill>
                <a:latin typeface="Gill Sans Ultra Bold" panose="020B0A02020104020203" pitchFamily="34" charset="0"/>
              </a:rPr>
              <a:t>Here begins the tale of</a:t>
            </a:r>
          </a:p>
          <a:p>
            <a:pPr algn="ctr"/>
            <a:r>
              <a:rPr lang="de-DE" sz="3200" b="1" dirty="0">
                <a:solidFill>
                  <a:srgbClr val="FFFFFF"/>
                </a:solidFill>
                <a:latin typeface="Gill Sans Ultra Bold" panose="020B0A02020104020203" pitchFamily="34" charset="0"/>
              </a:rPr>
              <a:t>Pied Piper. </a:t>
            </a:r>
            <a:r>
              <a:rPr lang="en-US" sz="3200" b="1" dirty="0">
                <a:solidFill>
                  <a:srgbClr val="FFFFFF"/>
                </a:solidFill>
                <a:latin typeface="Gill Sans Ultra Bold" panose="020B0A02020104020203" pitchFamily="34" charset="0"/>
              </a:rPr>
              <a:t>THE WIZARD.</a:t>
            </a: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354954AF-A110-E2D9-BC44-3BD56EF9EE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258" t="80564" r="4677"/>
          <a:stretch/>
        </p:blipFill>
        <p:spPr>
          <a:xfrm>
            <a:off x="-66501" y="5741995"/>
            <a:ext cx="8869680" cy="111600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-1" y="4711171"/>
            <a:ext cx="3148641" cy="184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dirty="0"/>
          </a:p>
          <a:p>
            <a:r>
              <a:rPr sz="1600" b="1" i="1" dirty="0">
                <a:solidFill>
                  <a:srgbClr val="FFFFFF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Let this scroll be opened,</a:t>
            </a:r>
            <a:endParaRPr lang="de-DE" sz="1600" b="1" i="1" dirty="0">
              <a:solidFill>
                <a:srgbClr val="FFFFFF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  <a:p>
            <a:endParaRPr sz="1600" b="1" i="1" dirty="0">
              <a:solidFill>
                <a:srgbClr val="FFFFFF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  <a:p>
            <a:r>
              <a:rPr sz="1600" b="1" i="1" dirty="0">
                <a:solidFill>
                  <a:srgbClr val="FFFFFF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Let the words take shape,</a:t>
            </a:r>
            <a:endParaRPr lang="de-DE" sz="1600" b="1" i="1" dirty="0">
              <a:solidFill>
                <a:srgbClr val="FFFFFF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  <a:p>
            <a:endParaRPr sz="1600" b="1" i="1" dirty="0">
              <a:solidFill>
                <a:srgbClr val="FFFFFF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  <a:p>
            <a:r>
              <a:rPr sz="1600" b="1" i="1" dirty="0">
                <a:solidFill>
                  <a:srgbClr val="FFFFFF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Let the commands awaken</a:t>
            </a:r>
            <a:r>
              <a:rPr sz="1600" dirty="0">
                <a:solidFill>
                  <a:srgbClr val="FFFFFF"/>
                </a:solidFill>
                <a:latin typeface="Abadi MT Condensed Light" panose="020B0306030101010103" pitchFamily="34" charset="0"/>
              </a:rPr>
              <a:t>.</a:t>
            </a:r>
          </a:p>
          <a:p>
            <a:endParaRPr sz="1600" dirty="0">
              <a:solidFill>
                <a:srgbClr val="FFFFFF"/>
              </a:solidFill>
              <a:latin typeface="Abadi MT Condensed Light" panose="020B0306030101010103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5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5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iterate type="wd">
                                    <p:tmAbs val="5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_digital_illustration_in_cyber-fantasy_art_style_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097280" y="457200"/>
            <a:ext cx="6678431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000" b="1" dirty="0">
                <a:solidFill>
                  <a:srgbClr val="FFFFFF"/>
                </a:solidFill>
              </a:rPr>
              <a:t>🧝‍♂️ </a:t>
            </a:r>
            <a:r>
              <a:rPr sz="3200" b="1" dirty="0">
                <a:solidFill>
                  <a:srgbClr val="FFFFFF"/>
                </a:solidFill>
                <a:latin typeface="Gill Sans Ultra Bold" panose="020B0A02020104020203" pitchFamily="34" charset="0"/>
              </a:rPr>
              <a:t>Who is the Pied Piper?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" y="1371600"/>
            <a:ext cx="6704079" cy="16004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 dirty="0"/>
          </a:p>
          <a:p>
            <a:r>
              <a:rPr sz="2000" b="1" i="1" dirty="0">
                <a:solidFill>
                  <a:srgbClr val="FFFFFF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You’ve heard of the Pied Piper —</a:t>
            </a:r>
          </a:p>
          <a:p>
            <a:r>
              <a:rPr sz="2000" b="1" i="1" dirty="0">
                <a:solidFill>
                  <a:srgbClr val="FFFFFF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a mysterious figure who led the way with music,</a:t>
            </a:r>
          </a:p>
          <a:p>
            <a:r>
              <a:rPr sz="2000" b="1" i="1" dirty="0">
                <a:solidFill>
                  <a:srgbClr val="FFFFFF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charming crowds, guiding the lost,</a:t>
            </a:r>
          </a:p>
          <a:p>
            <a:r>
              <a:rPr sz="2000" b="1" i="1" dirty="0">
                <a:solidFill>
                  <a:srgbClr val="FFFFFF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and controlling the chaos with nothing but a melody.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B3ABB2-CB5F-0E23-5B2E-577978DAE26C}"/>
              </a:ext>
            </a:extLst>
          </p:cNvPr>
          <p:cNvSpPr txBox="1"/>
          <p:nvPr/>
        </p:nvSpPr>
        <p:spPr>
          <a:xfrm>
            <a:off x="640080" y="2856368"/>
            <a:ext cx="5724644" cy="16004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 dirty="0"/>
          </a:p>
          <a:p>
            <a:r>
              <a:rPr sz="2000" b="1" i="1" dirty="0">
                <a:solidFill>
                  <a:srgbClr val="FFFFFF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We are that team.</a:t>
            </a:r>
          </a:p>
          <a:p>
            <a:endParaRPr sz="2000" b="1" i="1" dirty="0">
              <a:solidFill>
                <a:srgbClr val="FFFFFF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  <a:p>
            <a:r>
              <a:rPr sz="2000" b="1" i="1" dirty="0">
                <a:solidFill>
                  <a:srgbClr val="FFFFFF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But instead of a flute, we play the terminal.</a:t>
            </a:r>
          </a:p>
          <a:p>
            <a:r>
              <a:rPr sz="2000" b="1" i="1" dirty="0">
                <a:solidFill>
                  <a:srgbClr val="FFFFFF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And instead of music — we speak commands.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E0BEF4D-33A7-A0C3-17FB-B1364EA3ECE0}"/>
              </a:ext>
            </a:extLst>
          </p:cNvPr>
          <p:cNvSpPr txBox="1"/>
          <p:nvPr/>
        </p:nvSpPr>
        <p:spPr>
          <a:xfrm>
            <a:off x="620844" y="4114800"/>
            <a:ext cx="5763116" cy="129266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 dirty="0"/>
          </a:p>
          <a:p>
            <a:endParaRPr sz="2000" b="1" i="1" dirty="0">
              <a:solidFill>
                <a:srgbClr val="FFFFFF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  <a:p>
            <a:r>
              <a:rPr sz="2000" b="1" i="1" dirty="0">
                <a:solidFill>
                  <a:srgbClr val="FFFFFF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Introducing our creation:</a:t>
            </a:r>
          </a:p>
          <a:p>
            <a:r>
              <a:rPr sz="2000" b="1" i="1" dirty="0">
                <a:solidFill>
                  <a:srgbClr val="FFFFFF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COMMANDUS — the digital wizard of order.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DB5592-DF3B-56CD-03E9-3E0CB8DEAA57}"/>
              </a:ext>
            </a:extLst>
          </p:cNvPr>
          <p:cNvSpPr txBox="1"/>
          <p:nvPr/>
        </p:nvSpPr>
        <p:spPr>
          <a:xfrm>
            <a:off x="620844" y="5261593"/>
            <a:ext cx="4770858" cy="132343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 dirty="0"/>
          </a:p>
          <a:p>
            <a:endParaRPr sz="2000" b="1" i="1" dirty="0">
              <a:solidFill>
                <a:srgbClr val="FFFFFF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  <a:p>
            <a:r>
              <a:rPr sz="1400" b="1" i="1" dirty="0">
                <a:solidFill>
                  <a:srgbClr val="FFFF00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We are Pied Piper.</a:t>
            </a:r>
            <a:endParaRPr lang="de-DE" sz="1400" b="1" i="1" dirty="0">
              <a:solidFill>
                <a:srgbClr val="FFFF00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  <a:p>
            <a:r>
              <a:rPr lang="en-US" sz="1400" b="1" i="1" dirty="0">
                <a:solidFill>
                  <a:srgbClr val="FFFF00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We are the ones who tame the chaos of the terminal.</a:t>
            </a:r>
            <a:endParaRPr sz="1400" b="1" i="1" dirty="0">
              <a:solidFill>
                <a:srgbClr val="FFFF00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  <a:p>
            <a:r>
              <a:rPr sz="1400" b="1" i="1" dirty="0">
                <a:solidFill>
                  <a:srgbClr val="FFFF00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And this is our magic.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02845F36-C261-3F0A-8397-6364524A4D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3899" y="1961599"/>
            <a:ext cx="2019300" cy="325120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6B04955D-DB4B-2D88-D300-2D639FF184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8881" y="2528060"/>
            <a:ext cx="2924355" cy="4120011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Abs val="5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1001"/>
                            </p:stCondLst>
                            <p:childTnLst>
                              <p:par>
                                <p:cTn id="8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5001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_digital_illustration_in_cyber-fantasy_art_style_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40080" y="457200"/>
            <a:ext cx="6753772" cy="230832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200" b="1" dirty="0">
                <a:solidFill>
                  <a:srgbClr val="FFFFFF"/>
                </a:solidFill>
                <a:latin typeface="Gill Sans Ultra Bold" panose="020B0A02020104020203" pitchFamily="34" charset="0"/>
              </a:rPr>
              <a:t>The Fellowship of the Bot</a:t>
            </a:r>
            <a:endParaRPr lang="de-DE" sz="3200" b="1" dirty="0">
              <a:solidFill>
                <a:srgbClr val="FFFFFF"/>
              </a:solidFill>
              <a:latin typeface="Gill Sans Ultra Bold" panose="020B0A02020104020203" pitchFamily="34" charset="0"/>
            </a:endParaRPr>
          </a:p>
          <a:p>
            <a:endParaRPr lang="en-US" sz="2000" b="1" i="1" dirty="0">
              <a:solidFill>
                <a:schemeClr val="bg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  <a:p>
            <a:r>
              <a:rPr lang="en-US" sz="2000" b="1" i="1" dirty="0">
                <a:solidFill>
                  <a:schemeClr val="bg1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Behind every great wizard, there is a greater team. </a:t>
            </a:r>
          </a:p>
          <a:p>
            <a:endParaRPr lang="en-US" sz="2000" b="1" i="1" dirty="0">
              <a:solidFill>
                <a:schemeClr val="bg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  <a:p>
            <a:r>
              <a:rPr lang="en-US" sz="2000" b="1" i="1" dirty="0">
                <a:solidFill>
                  <a:schemeClr val="bg1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Here’s ours:</a:t>
            </a:r>
            <a:endParaRPr lang="ru-UA" sz="2000" b="1" i="1" dirty="0">
              <a:solidFill>
                <a:schemeClr val="bg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  <a:p>
            <a:endParaRPr sz="3200" b="1" dirty="0">
              <a:solidFill>
                <a:srgbClr val="FFFFFF"/>
              </a:solidFill>
              <a:latin typeface="Gill Sans Ultra Bold" panose="020B0A02020104020203" pitchFamily="34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8548E50-6236-7639-1727-50ACA0E36B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29" t="27137" r="-2919" b="-5643"/>
          <a:stretch/>
        </p:blipFill>
        <p:spPr>
          <a:xfrm>
            <a:off x="778934" y="2399353"/>
            <a:ext cx="7724986" cy="406788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_digital_illustration_in_cyber-fantasy_art_style_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" y="327804"/>
            <a:ext cx="91440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3200" b="1" dirty="0">
                <a:solidFill>
                  <a:srgbClr val="FFFFFF"/>
                </a:solidFill>
                <a:latin typeface="Gill Sans Ultra Bold" panose="020B0A02020104020203" pitchFamily="34" charset="0"/>
              </a:rPr>
              <a:t>Welcome to the Realm </a:t>
            </a:r>
            <a:endParaRPr lang="de-DE" sz="3200" b="1" dirty="0">
              <a:solidFill>
                <a:srgbClr val="FFFFFF"/>
              </a:solidFill>
              <a:latin typeface="Gill Sans Ultra Bold" panose="020B0A02020104020203" pitchFamily="34" charset="0"/>
            </a:endParaRPr>
          </a:p>
          <a:p>
            <a:pPr algn="ctr"/>
            <a:r>
              <a:rPr sz="3200" b="1" dirty="0">
                <a:solidFill>
                  <a:srgbClr val="FFFFFF"/>
                </a:solidFill>
                <a:latin typeface="Gill Sans Ultra Bold" panose="020B0A02020104020203" pitchFamily="34" charset="0"/>
              </a:rPr>
              <a:t>of </a:t>
            </a:r>
            <a:r>
              <a:rPr sz="3200" b="1" dirty="0" err="1">
                <a:solidFill>
                  <a:srgbClr val="FFFFFF"/>
                </a:solidFill>
                <a:latin typeface="Gill Sans Ultra Bold" panose="020B0A02020104020203" pitchFamily="34" charset="0"/>
              </a:rPr>
              <a:t>Commandus</a:t>
            </a:r>
            <a:r>
              <a:rPr sz="3200" b="1" dirty="0">
                <a:solidFill>
                  <a:srgbClr val="FFFFFF"/>
                </a:solidFill>
                <a:latin typeface="Gill Sans Ultra Bold" panose="020B0A02020104020203" pitchFamily="34" charset="0"/>
              </a:rPr>
              <a:t> </a:t>
            </a:r>
            <a:endParaRPr lang="de-DE" sz="3200" b="1" dirty="0">
              <a:solidFill>
                <a:srgbClr val="FFFFFF"/>
              </a:solidFill>
              <a:latin typeface="Gill Sans Ultra Bold" panose="020B0A02020104020203" pitchFamily="34" charset="0"/>
            </a:endParaRPr>
          </a:p>
          <a:p>
            <a:pPr algn="ctr"/>
            <a:r>
              <a:rPr sz="3200" b="1" dirty="0">
                <a:solidFill>
                  <a:srgbClr val="FFFFFF"/>
                </a:solidFill>
                <a:latin typeface="Gill Sans Ultra Bold" panose="020B0A02020104020203" pitchFamily="34" charset="0"/>
              </a:rPr>
              <a:t>the Wizard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A7DF126-80CF-B7D8-7C46-95D855D916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3899" y="1961599"/>
            <a:ext cx="2019300" cy="32512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14068" y="2296511"/>
            <a:ext cx="8195094" cy="34470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dirty="0"/>
          </a:p>
          <a:p>
            <a:r>
              <a:rPr sz="2000" b="1" i="1" dirty="0">
                <a:solidFill>
                  <a:srgbClr val="FFFFFF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In a world full of forgotten birthdays, lost phone numbers, and scattered notes…</a:t>
            </a:r>
          </a:p>
          <a:p>
            <a:r>
              <a:rPr sz="2000" b="1" i="1" dirty="0">
                <a:solidFill>
                  <a:srgbClr val="FFFFFF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rises a wizard of the terminal. </a:t>
            </a:r>
            <a:endParaRPr lang="de-DE" sz="2000" b="1" i="1" dirty="0">
              <a:solidFill>
                <a:srgbClr val="FFFFFF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  <a:p>
            <a:endParaRPr lang="de-DE" sz="2000" b="1" i="1" dirty="0">
              <a:solidFill>
                <a:srgbClr val="FFFFFF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  <a:p>
            <a:r>
              <a:rPr sz="2000" b="1" i="1" dirty="0">
                <a:solidFill>
                  <a:srgbClr val="FFFFFF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His name is </a:t>
            </a:r>
            <a:r>
              <a:rPr sz="2000" b="1" i="1" dirty="0" err="1">
                <a:solidFill>
                  <a:srgbClr val="FFFFFF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Commandus</a:t>
            </a:r>
            <a:r>
              <a:rPr sz="2000" b="1" i="1" dirty="0">
                <a:solidFill>
                  <a:srgbClr val="FFFFFF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.</a:t>
            </a:r>
          </a:p>
          <a:p>
            <a:endParaRPr lang="de-DE" sz="2000" b="1" i="1" dirty="0">
              <a:solidFill>
                <a:srgbClr val="FFFFFF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  <a:p>
            <a:endParaRPr sz="2000" b="1" i="1" dirty="0">
              <a:solidFill>
                <a:srgbClr val="FFFFFF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  <a:p>
            <a:r>
              <a:rPr sz="2000" b="1" i="1" dirty="0">
                <a:solidFill>
                  <a:srgbClr val="FFFFFF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With a flick of a keyboard and a whisper of a command,</a:t>
            </a:r>
          </a:p>
          <a:p>
            <a:r>
              <a:rPr sz="2000" b="1" i="1" dirty="0">
                <a:solidFill>
                  <a:srgbClr val="FFFFFF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he brings order to your digital chaos.</a:t>
            </a:r>
          </a:p>
          <a:p>
            <a:endParaRPr sz="2000" dirty="0">
              <a:solidFill>
                <a:srgbClr val="FFFFFF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EAB145C-A4DB-70C0-1ADA-4887ACB2732E}"/>
              </a:ext>
            </a:extLst>
          </p:cNvPr>
          <p:cNvSpPr txBox="1"/>
          <p:nvPr/>
        </p:nvSpPr>
        <p:spPr>
          <a:xfrm>
            <a:off x="414067" y="5819490"/>
            <a:ext cx="815913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i="1" dirty="0">
                <a:solidFill>
                  <a:srgbClr val="FFFF00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A realm where magic is spoken through commands.</a:t>
            </a:r>
            <a:endParaRPr lang="ru-UA" sz="1400" b="1" i="1" dirty="0">
              <a:solidFill>
                <a:srgbClr val="FFFF00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_digital_illustration_in_cyber-fantasy_art_style_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40080" y="457200"/>
            <a:ext cx="6633547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200" b="1" dirty="0">
                <a:solidFill>
                  <a:srgbClr val="FFFFFF"/>
                </a:solidFill>
                <a:latin typeface="Gill Sans Ultra Bold" panose="020B0A02020104020203" pitchFamily="34" charset="0"/>
              </a:rPr>
              <a:t>Our Quest (Project Idea)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45190" y="1669558"/>
            <a:ext cx="8186857" cy="344709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 dirty="0"/>
          </a:p>
          <a:p>
            <a:r>
              <a:rPr sz="2000" b="1" i="1" dirty="0">
                <a:solidFill>
                  <a:srgbClr val="FFFFFF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To build a console-based wizard-assistant who can:</a:t>
            </a:r>
            <a:endParaRPr lang="de-DE" sz="2000" b="1" i="1" dirty="0">
              <a:solidFill>
                <a:srgbClr val="FFFFFF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  <a:p>
            <a:endParaRPr sz="2000" b="1" i="1" dirty="0">
              <a:solidFill>
                <a:srgbClr val="FFFFFF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  <a:p>
            <a:r>
              <a:rPr sz="2000" b="1" i="1" dirty="0">
                <a:solidFill>
                  <a:srgbClr val="FFFFFF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- Manage contacts and store everything from names to birthdays</a:t>
            </a:r>
            <a:endParaRPr lang="de-DE" sz="2000" b="1" i="1" dirty="0">
              <a:solidFill>
                <a:srgbClr val="FFFFFF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  <a:p>
            <a:endParaRPr sz="2000" b="1" i="1" dirty="0">
              <a:solidFill>
                <a:srgbClr val="FFFFFF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  <a:p>
            <a:r>
              <a:rPr sz="2000" b="1" i="1" dirty="0">
                <a:solidFill>
                  <a:srgbClr val="FFFFFF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- Keep your thoughts safe in well-tagged magical notes</a:t>
            </a:r>
            <a:endParaRPr lang="de-DE" sz="2000" b="1" i="1" dirty="0">
              <a:solidFill>
                <a:srgbClr val="FFFFFF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  <a:p>
            <a:endParaRPr sz="2000" b="1" i="1" dirty="0">
              <a:solidFill>
                <a:srgbClr val="FFFFFF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  <a:p>
            <a:r>
              <a:rPr sz="2000" b="1" i="1" dirty="0">
                <a:solidFill>
                  <a:srgbClr val="FFFFFF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- Foresee upcoming events and remind you in time</a:t>
            </a:r>
            <a:endParaRPr lang="de-DE" sz="2000" b="1" i="1" dirty="0">
              <a:solidFill>
                <a:srgbClr val="FFFFFF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  <a:p>
            <a:endParaRPr sz="2000" b="1" i="1" dirty="0">
              <a:solidFill>
                <a:srgbClr val="FFFFFF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  <a:p>
            <a:r>
              <a:rPr sz="2000" b="1" i="1" dirty="0">
                <a:solidFill>
                  <a:srgbClr val="FFFFFF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- </a:t>
            </a:r>
            <a:r>
              <a:rPr lang="de-DE" sz="2000" b="1" i="1" dirty="0">
                <a:solidFill>
                  <a:srgbClr val="FFFFFF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Powerful search in notes by tags and words and </a:t>
            </a:r>
          </a:p>
          <a:p>
            <a:r>
              <a:rPr lang="de-DE" sz="2000" b="1" i="1" dirty="0">
                <a:solidFill>
                  <a:srgbClr val="FFFFFF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  in contacts by each fild.</a:t>
            </a:r>
            <a:endParaRPr sz="2000" b="1" i="1" dirty="0">
              <a:solidFill>
                <a:srgbClr val="FFFFFF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31F973-2CE6-455C-B098-038BC4F82FDE}"/>
              </a:ext>
            </a:extLst>
          </p:cNvPr>
          <p:cNvSpPr txBox="1"/>
          <p:nvPr/>
        </p:nvSpPr>
        <p:spPr>
          <a:xfrm>
            <a:off x="414067" y="5819490"/>
            <a:ext cx="815913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i="1" dirty="0">
                <a:solidFill>
                  <a:srgbClr val="FFFF00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Our mission: to awaken a helper that listens and understands.</a:t>
            </a:r>
            <a:endParaRPr lang="ru-UA" sz="1400" b="1" i="1" dirty="0">
              <a:solidFill>
                <a:srgbClr val="FFFF00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_digital_illustration_in_cyber-fantasy_art_style_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40080" y="457200"/>
            <a:ext cx="5774338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200" b="1" dirty="0">
                <a:solidFill>
                  <a:srgbClr val="FFFFFF"/>
                </a:solidFill>
                <a:latin typeface="Gill Sans Ultra Bold" panose="020B0A02020104020203" pitchFamily="34" charset="0"/>
              </a:rPr>
              <a:t>The Wizard’s Arsenal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79" y="1371600"/>
            <a:ext cx="7148945" cy="2831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dirty="0"/>
          </a:p>
          <a:p>
            <a:endParaRPr lang="de-DE" sz="2000" b="1" i="1" dirty="0">
              <a:solidFill>
                <a:srgbClr val="FFFFFF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  <a:p>
            <a:r>
              <a:rPr lang="ru-UA" sz="2000" b="1" i="1" dirty="0">
                <a:solidFill>
                  <a:srgbClr val="FFFFFF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🪄 </a:t>
            </a:r>
            <a:r>
              <a:rPr lang="en-US" sz="2000" b="1" i="1" dirty="0">
                <a:solidFill>
                  <a:srgbClr val="FFFFFF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Language: Python 3 </a:t>
            </a:r>
          </a:p>
          <a:p>
            <a:r>
              <a:rPr lang="en-US" sz="2000" b="1" i="1" dirty="0">
                <a:solidFill>
                  <a:srgbClr val="FFFFFF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</a:p>
          <a:p>
            <a:r>
              <a:rPr lang="ru-UA" sz="2000" b="1" i="1" dirty="0">
                <a:solidFill>
                  <a:srgbClr val="FFFFFF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📖 </a:t>
            </a:r>
            <a:r>
              <a:rPr lang="en-US" sz="2000" b="1" i="1" dirty="0">
                <a:solidFill>
                  <a:srgbClr val="FFFFFF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Spellbook: datetime, re, os, sys</a:t>
            </a:r>
          </a:p>
          <a:p>
            <a:r>
              <a:rPr lang="en-US" sz="2000" b="1" i="1" dirty="0">
                <a:solidFill>
                  <a:srgbClr val="FFFFFF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  </a:t>
            </a:r>
          </a:p>
          <a:p>
            <a:r>
              <a:rPr lang="ru-UA" sz="2000" b="1" i="1" dirty="0">
                <a:solidFill>
                  <a:srgbClr val="FFFFFF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🔮 </a:t>
            </a:r>
            <a:r>
              <a:rPr lang="en-US" sz="2000" b="1" i="1" dirty="0">
                <a:solidFill>
                  <a:srgbClr val="FFFFFF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Magic Scrolls: </a:t>
            </a:r>
            <a:r>
              <a:rPr lang="ru-UA" sz="2000" b="1" i="1" dirty="0">
                <a:solidFill>
                  <a:srgbClr val="FFFFFF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🥒 </a:t>
            </a:r>
            <a:r>
              <a:rPr lang="en-US" sz="2000" b="1" i="1" dirty="0">
                <a:solidFill>
                  <a:srgbClr val="FFFFFF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pickle, rich</a:t>
            </a:r>
          </a:p>
          <a:p>
            <a:r>
              <a:rPr lang="en-US" sz="2000" b="1" i="1" dirty="0">
                <a:solidFill>
                  <a:srgbClr val="FFFFFF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  </a:t>
            </a:r>
          </a:p>
          <a:p>
            <a:r>
              <a:rPr lang="ru-UA" sz="2000" b="1" i="1" dirty="0">
                <a:solidFill>
                  <a:srgbClr val="FFFFFF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🛠️ </a:t>
            </a:r>
            <a:r>
              <a:rPr lang="en-US" sz="2000" b="1" i="1" dirty="0">
                <a:solidFill>
                  <a:srgbClr val="FFFFFF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Teamwork Portals: GitHub, Slack, Trello.</a:t>
            </a:r>
            <a:endParaRPr sz="2000" b="1" i="1" dirty="0">
              <a:solidFill>
                <a:srgbClr val="FFFFFF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27F6A5F0-8D59-423E-7ADA-E2DC1A4FEB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569" y="4343835"/>
            <a:ext cx="4210514" cy="1221049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9925D7B5-567F-6937-5A35-0C2065E40A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17905" y="4081596"/>
            <a:ext cx="1745526" cy="1745526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E7690A3-0969-DB78-5A86-6DC9502012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84350" y="5705575"/>
            <a:ext cx="2449302" cy="873584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5369495-79AE-3A41-D08D-43B93A0CDD3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88356" y="5564884"/>
            <a:ext cx="1109932" cy="110993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59232CAE-9ABF-7B6E-AD47-F5DF4556566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258" t="80564" r="51259"/>
          <a:stretch/>
        </p:blipFill>
        <p:spPr>
          <a:xfrm>
            <a:off x="4321834" y="17526"/>
            <a:ext cx="4796287" cy="1116005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softEdge rad="125151"/>
          </a:effectLst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2B77C67E-8482-9FCA-0B1C-10B818B2D1D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2883" t="79783" r="-1" b="-10436"/>
          <a:stretch/>
        </p:blipFill>
        <p:spPr>
          <a:xfrm>
            <a:off x="-269838" y="5719313"/>
            <a:ext cx="9413838" cy="1691608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D526C5A-A48A-A3A3-0F95-6FA8435A31A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258" t="80564" r="51259"/>
          <a:stretch/>
        </p:blipFill>
        <p:spPr>
          <a:xfrm>
            <a:off x="-93615" y="17526"/>
            <a:ext cx="4544845" cy="1116005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softEdge rad="125151"/>
          </a:effectLst>
        </p:spPr>
      </p:pic>
      <p:pic>
        <p:nvPicPr>
          <p:cNvPr id="10" name="IMG_4380">
            <a:hlinkClick r:id="" action="ppaction://media"/>
            <a:extLst>
              <a:ext uri="{FF2B5EF4-FFF2-40B4-BE49-F238E27FC236}">
                <a16:creationId xmlns:a16="http://schemas.microsoft.com/office/drawing/2014/main" id="{8BE833EA-572E-3962-4F63-8336EC805F3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-13" b="8185"/>
          <a:stretch/>
        </p:blipFill>
        <p:spPr>
          <a:xfrm>
            <a:off x="25878" y="867915"/>
            <a:ext cx="9118121" cy="5544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656190" y="283140"/>
            <a:ext cx="6129755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200" b="1" dirty="0">
                <a:solidFill>
                  <a:srgbClr val="FFFFFF"/>
                </a:solidFill>
                <a:latin typeface="Gill Sans Ultra Bold" panose="020B0A02020104020203" pitchFamily="34" charset="0"/>
              </a:rPr>
              <a:t>The Live Ritual (Demo)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33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1775</TotalTime>
  <Words>331</Words>
  <Application>Microsoft Macintosh PowerPoint</Application>
  <PresentationFormat>Экран (4:3)</PresentationFormat>
  <Paragraphs>71</Paragraphs>
  <Slides>7</Slides>
  <Notes>1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</vt:i4>
      </vt:variant>
    </vt:vector>
  </HeadingPairs>
  <TitlesOfParts>
    <vt:vector size="13" baseType="lpstr">
      <vt:lpstr>Abadi MT Condensed Light</vt:lpstr>
      <vt:lpstr>Arial</vt:lpstr>
      <vt:lpstr>Calibri</vt:lpstr>
      <vt:lpstr>Gill Sans</vt:lpstr>
      <vt:lpstr>Gill Sans Ultra Bold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subject/>
  <dc:creator/>
  <cp:keywords/>
  <dc:description>generated using python-pptx</dc:description>
  <cp:lastModifiedBy>Kovalenko, Oleksandr</cp:lastModifiedBy>
  <cp:revision>40</cp:revision>
  <dcterms:created xsi:type="dcterms:W3CDTF">2013-01-27T09:14:16Z</dcterms:created>
  <dcterms:modified xsi:type="dcterms:W3CDTF">2025-04-13T10:34:57Z</dcterms:modified>
  <cp:category/>
</cp:coreProperties>
</file>